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 autoAdjust="0"/>
    <p:restoredTop sz="94622" autoAdjust="0"/>
  </p:normalViewPr>
  <p:slideViewPr>
    <p:cSldViewPr>
      <p:cViewPr varScale="1">
        <p:scale>
          <a:sx n="98" d="100"/>
          <a:sy n="98" d="100"/>
        </p:scale>
        <p:origin x="-1164" y="-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7"/>
          <p:cNvSpPr>
            <a:spLocks noGrp="1"/>
          </p:cNvSpPr>
          <p:nvPr>
            <p:ph type="ctrTitle"/>
          </p:nvPr>
        </p:nvSpPr>
        <p:spPr>
          <a:xfrm>
            <a:off x="1219200" y="3886200"/>
            <a:ext cx="6858000" cy="99060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9" name="Подзаголовок 8"/>
          <p:cNvSpPr>
            <a:spLocks noGrp="1"/>
          </p:cNvSpPr>
          <p:nvPr>
            <p:ph type="subTitle" idx="1"/>
          </p:nvPr>
        </p:nvSpPr>
        <p:spPr>
          <a:xfrm>
            <a:off x="1219200" y="5124450"/>
            <a:ext cx="6858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ru-RU" smtClean="0"/>
              <a:t>Образец подзаголовка</a:t>
            </a:r>
            <a:endParaRPr kumimoji="0" lang="en-US"/>
          </a:p>
        </p:txBody>
      </p:sp>
      <p:sp>
        <p:nvSpPr>
          <p:cNvPr id="28" name="Дата 27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>
            <a:lvl1pPr>
              <a:defRPr sz="1400"/>
            </a:lvl1pPr>
          </a:lstStyle>
          <a:p>
            <a:fld id="{B2A349CC-06B7-4ACF-9308-BECE5490D27D}" type="datetimeFigureOut">
              <a:rPr lang="ru-RU" smtClean="0"/>
              <a:t>16.01.2019</a:t>
            </a:fld>
            <a:endParaRPr lang="ru-RU"/>
          </a:p>
        </p:txBody>
      </p:sp>
      <p:sp>
        <p:nvSpPr>
          <p:cNvPr id="17" name="Нижний колонтитул 16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lang="ru-RU"/>
          </a:p>
        </p:txBody>
      </p:sp>
      <p:sp>
        <p:nvSpPr>
          <p:cNvPr id="29" name="Номер слайда 28"/>
          <p:cNvSpPr>
            <a:spLocks noGrp="1"/>
          </p:cNvSpPr>
          <p:nvPr>
            <p:ph type="sldNum" sz="quarter" idx="12"/>
          </p:nvPr>
        </p:nvSpPr>
        <p:spPr>
          <a:xfrm>
            <a:off x="1216152" y="6355080"/>
            <a:ext cx="1219200" cy="365760"/>
          </a:xfrm>
        </p:spPr>
        <p:txBody>
          <a:bodyPr/>
          <a:lstStyle/>
          <a:p>
            <a:fld id="{E7C563BD-0EA1-4417-990C-4547163A0E09}" type="slidenum">
              <a:rPr lang="ru-RU" smtClean="0"/>
              <a:t>‹#›</a:t>
            </a:fld>
            <a:endParaRPr lang="ru-RU"/>
          </a:p>
        </p:txBody>
      </p:sp>
      <p:sp>
        <p:nvSpPr>
          <p:cNvPr id="21" name="Прямоугольник 20"/>
          <p:cNvSpPr/>
          <p:nvPr/>
        </p:nvSpPr>
        <p:spPr>
          <a:xfrm>
            <a:off x="904875" y="3648075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3" name="Прямоугольник 32"/>
          <p:cNvSpPr/>
          <p:nvPr/>
        </p:nvSpPr>
        <p:spPr>
          <a:xfrm>
            <a:off x="914400" y="5048250"/>
            <a:ext cx="73152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Прямоугольник 21"/>
          <p:cNvSpPr/>
          <p:nvPr/>
        </p:nvSpPr>
        <p:spPr>
          <a:xfrm>
            <a:off x="904875" y="3648075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Прямоугольник 31"/>
          <p:cNvSpPr/>
          <p:nvPr/>
        </p:nvSpPr>
        <p:spPr>
          <a:xfrm>
            <a:off x="914400" y="5048250"/>
            <a:ext cx="2286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349CC-06B7-4ACF-9308-BECE5490D27D}" type="datetimeFigureOut">
              <a:rPr lang="ru-RU" smtClean="0"/>
              <a:t>16.01.2019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563BD-0EA1-4417-990C-4547163A0E09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349CC-06B7-4ACF-9308-BECE5490D27D}" type="datetimeFigureOut">
              <a:rPr lang="ru-RU" smtClean="0"/>
              <a:t>16.01.2019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563BD-0EA1-4417-990C-4547163A0E09}" type="slidenum">
              <a:rPr lang="ru-RU" smtClean="0"/>
              <a:t>‹#›</a:t>
            </a:fld>
            <a:endParaRPr lang="ru-RU"/>
          </a:p>
        </p:txBody>
      </p:sp>
      <p:sp>
        <p:nvSpPr>
          <p:cNvPr id="7" name="Прямая соединительная линия 6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Равнобедренный треугольник 7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Прямая соединительная линия 8"/>
          <p:cNvSpPr>
            <a:spLocks noChangeShapeType="1"/>
          </p:cNvSpPr>
          <p:nvPr/>
        </p:nvSpPr>
        <p:spPr bwMode="auto">
          <a:xfrm rot="5400000">
            <a:off x="3629607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349CC-06B7-4ACF-9308-BECE5490D27D}" type="datetimeFigureOut">
              <a:rPr lang="ru-RU" smtClean="0"/>
              <a:t>16.01.2019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563BD-0EA1-4417-990C-4547163A0E09}" type="slidenum">
              <a:rPr lang="ru-RU" smtClean="0"/>
              <a:t>‹#›</a:t>
            </a:fld>
            <a:endParaRPr lang="ru-RU"/>
          </a:p>
        </p:txBody>
      </p:sp>
      <p:sp>
        <p:nvSpPr>
          <p:cNvPr id="8" name="Содержимое 7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19200" y="2971800"/>
            <a:ext cx="6858000" cy="1066800"/>
          </a:xfrm>
        </p:spPr>
        <p:txBody>
          <a:bodyPr anchor="t" anchorCtr="0"/>
          <a:lstStyle>
            <a:lvl1pPr algn="r">
              <a:buNone/>
              <a:defRPr sz="3200" b="0" cap="none" baseline="0"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295400" y="4267200"/>
            <a:ext cx="6781800" cy="114300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/>
          <a:p>
            <a:fld id="{B2A349CC-06B7-4ACF-9308-BECE5490D27D}" type="datetimeFigureOut">
              <a:rPr lang="ru-RU" smtClean="0"/>
              <a:t>16.01.2019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1069848" y="6355080"/>
            <a:ext cx="1520952" cy="365760"/>
          </a:xfrm>
        </p:spPr>
        <p:txBody>
          <a:bodyPr/>
          <a:lstStyle/>
          <a:p>
            <a:fld id="{E7C563BD-0EA1-4417-990C-4547163A0E09}" type="slidenum">
              <a:rPr lang="ru-RU" smtClean="0"/>
              <a:t>‹#›</a:t>
            </a:fld>
            <a:endParaRPr lang="ru-RU"/>
          </a:p>
        </p:txBody>
      </p:sp>
      <p:sp>
        <p:nvSpPr>
          <p:cNvPr id="7" name="Прямоугольник 6"/>
          <p:cNvSpPr/>
          <p:nvPr/>
        </p:nvSpPr>
        <p:spPr>
          <a:xfrm>
            <a:off x="914400" y="2819400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Прямоугольник 7"/>
          <p:cNvSpPr/>
          <p:nvPr/>
        </p:nvSpPr>
        <p:spPr>
          <a:xfrm>
            <a:off x="914400" y="2819400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349CC-06B7-4ACF-9308-BECE5490D27D}" type="datetimeFigureOut">
              <a:rPr lang="ru-RU" smtClean="0"/>
              <a:t>16.01.2019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563BD-0EA1-4417-990C-4547163A0E09}" type="slidenum">
              <a:rPr lang="ru-RU" smtClean="0"/>
              <a:t>‹#›</a:t>
            </a:fld>
            <a:endParaRPr lang="ru-RU"/>
          </a:p>
        </p:txBody>
      </p:sp>
      <p:sp>
        <p:nvSpPr>
          <p:cNvPr id="9" name="Содержимое 8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11" name="Содержимое 10"/>
          <p:cNvSpPr>
            <a:spLocks noGrp="1"/>
          </p:cNvSpPr>
          <p:nvPr>
            <p:ph sz="quarter" idx="2"/>
          </p:nvPr>
        </p:nvSpPr>
        <p:spPr>
          <a:xfrm>
            <a:off x="4632198" y="1216152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285875"/>
            <a:ext cx="4040188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3"/>
          </p:nvPr>
        </p:nvSpPr>
        <p:spPr>
          <a:xfrm>
            <a:off x="4648200" y="1295400"/>
            <a:ext cx="4041775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349CC-06B7-4ACF-9308-BECE5490D27D}" type="datetimeFigureOut">
              <a:rPr lang="ru-RU" smtClean="0"/>
              <a:t>16.01.2019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563BD-0EA1-4417-990C-4547163A0E09}" type="slidenum">
              <a:rPr lang="ru-RU" smtClean="0"/>
              <a:t>‹#›</a:t>
            </a:fld>
            <a:endParaRPr lang="ru-RU"/>
          </a:p>
        </p:txBody>
      </p:sp>
      <p:sp>
        <p:nvSpPr>
          <p:cNvPr id="11" name="Содержимое 10"/>
          <p:cNvSpPr>
            <a:spLocks noGrp="1"/>
          </p:cNvSpPr>
          <p:nvPr>
            <p:ph sz="quarter" idx="2"/>
          </p:nvPr>
        </p:nvSpPr>
        <p:spPr>
          <a:xfrm>
            <a:off x="457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13" name="Содержимое 12"/>
          <p:cNvSpPr>
            <a:spLocks noGrp="1"/>
          </p:cNvSpPr>
          <p:nvPr>
            <p:ph sz="quarter" idx="4"/>
          </p:nvPr>
        </p:nvSpPr>
        <p:spPr>
          <a:xfrm>
            <a:off x="4648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349CC-06B7-4ACF-9308-BECE5490D27D}" type="datetimeFigureOut">
              <a:rPr lang="ru-RU" smtClean="0"/>
              <a:t>16.01.2019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563BD-0EA1-4417-990C-4547163A0E09}" type="slidenum">
              <a:rPr lang="ru-RU" smtClean="0"/>
              <a:t>‹#›</a:t>
            </a:fld>
            <a:endParaRPr lang="ru-RU"/>
          </a:p>
        </p:txBody>
      </p:sp>
      <p:sp>
        <p:nvSpPr>
          <p:cNvPr id="6" name="Равнобедренный треугольник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349CC-06B7-4ACF-9308-BECE5490D27D}" type="datetimeFigureOut">
              <a:rPr lang="ru-RU" smtClean="0"/>
              <a:t>16.01.2019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563BD-0EA1-4417-990C-4547163A0E09}" type="slidenum">
              <a:rPr lang="ru-RU" smtClean="0"/>
              <a:t>‹#›</a:t>
            </a:fld>
            <a:endParaRPr lang="ru-RU"/>
          </a:p>
        </p:txBody>
      </p:sp>
      <p:sp>
        <p:nvSpPr>
          <p:cNvPr id="5" name="Прямая соединительная линия 4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Равнобедренный треугольник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324600" y="304800"/>
            <a:ext cx="25146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2"/>
          </p:nvPr>
        </p:nvSpPr>
        <p:spPr>
          <a:xfrm>
            <a:off x="6324600" y="1219200"/>
            <a:ext cx="25146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349CC-06B7-4ACF-9308-BECE5490D27D}" type="datetimeFigureOut">
              <a:rPr lang="ru-RU" smtClean="0"/>
              <a:t>16.01.2019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563BD-0EA1-4417-990C-4547163A0E09}" type="slidenum">
              <a:rPr lang="ru-RU" smtClean="0"/>
              <a:t>‹#›</a:t>
            </a:fld>
            <a:endParaRPr lang="ru-RU"/>
          </a:p>
        </p:txBody>
      </p:sp>
      <p:sp>
        <p:nvSpPr>
          <p:cNvPr id="8" name="Прямая соединительная линия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Прямая соединительная линия 9"/>
          <p:cNvSpPr>
            <a:spLocks noChangeShapeType="1"/>
          </p:cNvSpPr>
          <p:nvPr/>
        </p:nvSpPr>
        <p:spPr bwMode="auto">
          <a:xfrm rot="5400000">
            <a:off x="3160645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Равнобедренный треугольник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Содержимое 11"/>
          <p:cNvSpPr>
            <a:spLocks noGrp="1"/>
          </p:cNvSpPr>
          <p:nvPr>
            <p:ph sz="quarter" idx="1"/>
          </p:nvPr>
        </p:nvSpPr>
        <p:spPr>
          <a:xfrm>
            <a:off x="304800" y="304800"/>
            <a:ext cx="5715000" cy="5715000"/>
          </a:xfrm>
        </p:spPr>
        <p:txBody>
          <a:bodyPr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500856"/>
            <a:ext cx="82296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457200" y="1905000"/>
            <a:ext cx="82296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ru-RU" smtClean="0"/>
              <a:t>Вставка рисунка</a:t>
            </a:r>
            <a:endParaRPr kumimoji="0" lang="en-US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219200"/>
            <a:ext cx="82296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349CC-06B7-4ACF-9308-BECE5490D27D}" type="datetimeFigureOut">
              <a:rPr lang="ru-RU" smtClean="0"/>
              <a:t>16.01.2019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C563BD-0EA1-4417-990C-4547163A0E09}" type="slidenum">
              <a:rPr lang="ru-RU" smtClean="0"/>
              <a:t>‹#›</a:t>
            </a:fld>
            <a:endParaRPr lang="ru-RU"/>
          </a:p>
        </p:txBody>
      </p:sp>
      <p:sp>
        <p:nvSpPr>
          <p:cNvPr id="8" name="Прямая соединительная линия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Равнобедренный треугольник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Прямоугольник 9"/>
          <p:cNvSpPr/>
          <p:nvPr/>
        </p:nvSpPr>
        <p:spPr>
          <a:xfrm>
            <a:off x="457200" y="500856"/>
            <a:ext cx="18288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Заголовок 2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13" name="Текст 12"/>
          <p:cNvSpPr>
            <a:spLocks noGrp="1"/>
          </p:cNvSpPr>
          <p:nvPr>
            <p:ph type="body" idx="1"/>
          </p:nvPr>
        </p:nvSpPr>
        <p:spPr>
          <a:xfrm>
            <a:off x="457200" y="1219200"/>
            <a:ext cx="82296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ru-RU" smtClean="0"/>
              <a:t>Образец текста</a:t>
            </a:r>
          </a:p>
          <a:p>
            <a:pPr lvl="1" eaLnBrk="1" latinLnBrk="0" hangingPunct="1"/>
            <a:r>
              <a:rPr kumimoji="0" lang="ru-RU" smtClean="0"/>
              <a:t>Второй уровень</a:t>
            </a:r>
          </a:p>
          <a:p>
            <a:pPr lvl="2" eaLnBrk="1" latinLnBrk="0" hangingPunct="1"/>
            <a:r>
              <a:rPr kumimoji="0" lang="ru-RU" smtClean="0"/>
              <a:t>Третий уровень</a:t>
            </a:r>
          </a:p>
          <a:p>
            <a:pPr lvl="3" eaLnBrk="1" latinLnBrk="0" hangingPunct="1"/>
            <a:r>
              <a:rPr kumimoji="0" lang="ru-RU" smtClean="0"/>
              <a:t>Четвертый уровень</a:t>
            </a:r>
          </a:p>
          <a:p>
            <a:pPr lvl="4" eaLnBrk="1" latinLnBrk="0" hangingPunct="1"/>
            <a:r>
              <a:rPr kumimoji="0" lang="ru-RU" smtClean="0"/>
              <a:t>Пятый уровень</a:t>
            </a:r>
            <a:endParaRPr kumimoji="0" lang="en-US"/>
          </a:p>
        </p:txBody>
      </p:sp>
      <p:sp>
        <p:nvSpPr>
          <p:cNvPr id="14" name="Дата 13"/>
          <p:cNvSpPr>
            <a:spLocks noGrp="1"/>
          </p:cNvSpPr>
          <p:nvPr>
            <p:ph type="dt" sz="half" idx="2"/>
          </p:nvPr>
        </p:nvSpPr>
        <p:spPr>
          <a:xfrm>
            <a:off x="6400800" y="6356350"/>
            <a:ext cx="2289048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B2A349CC-06B7-4ACF-9308-BECE5490D27D}" type="datetimeFigureOut">
              <a:rPr lang="ru-RU" smtClean="0"/>
              <a:t>16.01.2019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3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23" name="Номер слайда 22"/>
          <p:cNvSpPr>
            <a:spLocks noGrp="1"/>
          </p:cNvSpPr>
          <p:nvPr>
            <p:ph type="sldNum" sz="quarter" idx="4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E7C563BD-0EA1-4417-990C-4547163A0E09}" type="slidenum">
              <a:rPr lang="ru-RU" smtClean="0"/>
              <a:t>‹#›</a:t>
            </a:fld>
            <a:endParaRPr lang="ru-RU"/>
          </a:p>
        </p:txBody>
      </p:sp>
      <p:sp>
        <p:nvSpPr>
          <p:cNvPr id="28" name="Прямая соединительная линия 2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9" name="Прямая соединительная линия 28"/>
          <p:cNvSpPr>
            <a:spLocks noChangeShapeType="1"/>
          </p:cNvSpPr>
          <p:nvPr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Равнобедренный треугольник 9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latinLnBrk="0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ideo" Target="file:///C:\Users\Public\Videos\Sample%20Videos\Wildlife.wmv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ТЕМАТИКА:ЖИВАЯ ПРИРОДА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2195736" y="5157192"/>
            <a:ext cx="3960440" cy="533400"/>
          </a:xfrm>
        </p:spPr>
        <p:txBody>
          <a:bodyPr/>
          <a:lstStyle/>
          <a:p>
            <a:r>
              <a:rPr lang="ru-RU" dirty="0" smtClean="0"/>
              <a:t>ЖИВАЯ ПРИРОДА</a:t>
            </a:r>
          </a:p>
          <a:p>
            <a:endParaRPr lang="ru-RU" dirty="0"/>
          </a:p>
        </p:txBody>
      </p:sp>
    </p:spTree>
  </p:cSld>
  <p:clrMapOvr>
    <a:masterClrMapping/>
  </p:clrMapOvr>
  <p:transition>
    <p:wedg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059832" y="152400"/>
            <a:ext cx="1512168" cy="990600"/>
          </a:xfrm>
        </p:spPr>
        <p:txBody>
          <a:bodyPr/>
          <a:lstStyle/>
          <a:p>
            <a:r>
              <a:rPr lang="ru-RU" dirty="0" smtClean="0"/>
              <a:t>коала</a:t>
            </a:r>
            <a:endParaRPr lang="ru-RU" dirty="0"/>
          </a:p>
        </p:txBody>
      </p:sp>
      <p:pic>
        <p:nvPicPr>
          <p:cNvPr id="4" name="Содержимое 3" descr="qcQlU_croper_ru.jpeg"/>
          <p:cNvPicPr>
            <a:picLocks noGrp="1" noChangeAspect="1"/>
          </p:cNvPicPr>
          <p:nvPr>
            <p:ph sz="quarter" idx="1"/>
          </p:nvPr>
        </p:nvPicPr>
        <p:blipFill>
          <a:blip r:embed="rId2" cstate="print"/>
          <a:stretch>
            <a:fillRect/>
          </a:stretch>
        </p:blipFill>
        <p:spPr>
          <a:xfrm>
            <a:off x="1280583" y="1219200"/>
            <a:ext cx="6582833" cy="4937125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483768" y="152400"/>
            <a:ext cx="3024336" cy="990600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 снегопад в лесу</a:t>
            </a:r>
            <a:endParaRPr lang="ru-RU" dirty="0"/>
          </a:p>
        </p:txBody>
      </p:sp>
      <p:pic>
        <p:nvPicPr>
          <p:cNvPr id="4" name="Содержимое 3" descr="kartinkijane.ru-37231.jpg"/>
          <p:cNvPicPr>
            <a:picLocks noGrp="1" noChangeAspect="1"/>
          </p:cNvPicPr>
          <p:nvPr>
            <p:ph sz="quarter" idx="1"/>
          </p:nvPr>
        </p:nvPicPr>
        <p:blipFill>
          <a:blip r:embed="rId2" cstate="print"/>
          <a:stretch>
            <a:fillRect/>
          </a:stretch>
        </p:blipFill>
        <p:spPr>
          <a:xfrm>
            <a:off x="622300" y="1219200"/>
            <a:ext cx="7899400" cy="4937125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6" name="Wildlife.wmv">
            <a:hlinkClick r:id="" action="ppaction://media"/>
          </p:cNvPr>
          <p:cNvPicPr>
            <a:picLocks noGrp="1" noRot="1" noChangeAspect="1"/>
          </p:cNvPicPr>
          <p:nvPr>
            <p:ph sz="quarter" idx="1"/>
            <a:videoFile r:link="rId1"/>
          </p:nvPr>
        </p:nvPicPr>
        <p:blipFill>
          <a:blip r:embed="rId3" cstate="print"/>
          <a:stretch>
            <a:fillRect/>
          </a:stretch>
        </p:blipFill>
        <p:spPr>
          <a:xfrm>
            <a:off x="0" y="116632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915816" y="152400"/>
            <a:ext cx="2448272" cy="990600"/>
          </a:xfrm>
        </p:spPr>
        <p:txBody>
          <a:bodyPr/>
          <a:lstStyle/>
          <a:p>
            <a:r>
              <a:rPr lang="ru-RU" dirty="0" smtClean="0"/>
              <a:t> заяц зимой </a:t>
            </a:r>
            <a:endParaRPr lang="ru-RU" dirty="0"/>
          </a:p>
        </p:txBody>
      </p:sp>
      <p:pic>
        <p:nvPicPr>
          <p:cNvPr id="4" name="Содержимое 3" descr="kartinkijane.ru-27176.jpg"/>
          <p:cNvPicPr>
            <a:picLocks noGrp="1" noChangeAspect="1"/>
          </p:cNvPicPr>
          <p:nvPr>
            <p:ph sz="quarter" idx="1"/>
          </p:nvPr>
        </p:nvPicPr>
        <p:blipFill>
          <a:blip r:embed="rId2" cstate="print"/>
          <a:stretch>
            <a:fillRect/>
          </a:stretch>
        </p:blipFill>
        <p:spPr>
          <a:xfrm>
            <a:off x="622300" y="1219200"/>
            <a:ext cx="7899400" cy="4937125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915816" y="116632"/>
            <a:ext cx="2664296" cy="990600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                            пейзаж зимой</a:t>
            </a:r>
            <a:endParaRPr lang="ru-RU" dirty="0"/>
          </a:p>
        </p:txBody>
      </p:sp>
      <p:pic>
        <p:nvPicPr>
          <p:cNvPr id="4" name="Содержимое 3" descr="про жив природу.jpg"/>
          <p:cNvPicPr>
            <a:picLocks noGrp="1" noChangeAspect="1"/>
          </p:cNvPicPr>
          <p:nvPr>
            <p:ph sz="quarter"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1124744"/>
            <a:ext cx="9144000" cy="5733256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843808" y="116632"/>
            <a:ext cx="2304256" cy="990600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Около моря</a:t>
            </a:r>
            <a:endParaRPr lang="ru-RU" dirty="0"/>
          </a:p>
        </p:txBody>
      </p:sp>
      <p:pic>
        <p:nvPicPr>
          <p:cNvPr id="5" name="Содержимое 4" descr="фото про живую природу.jpg"/>
          <p:cNvPicPr>
            <a:picLocks noGrp="1" noChangeAspect="1"/>
          </p:cNvPicPr>
          <p:nvPr>
            <p:ph sz="quarter" idx="1"/>
          </p:nvPr>
        </p:nvPicPr>
        <p:blipFill>
          <a:blip r:embed="rId2" cstate="print"/>
          <a:stretch>
            <a:fillRect/>
          </a:stretch>
        </p:blipFill>
        <p:spPr>
          <a:xfrm>
            <a:off x="611560" y="1628800"/>
            <a:ext cx="7344816" cy="4680519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707904" y="152400"/>
            <a:ext cx="2232248" cy="990600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                    </a:t>
            </a:r>
            <a:r>
              <a:rPr lang="ru-RU" dirty="0" err="1" smtClean="0"/>
              <a:t>зимной</a:t>
            </a:r>
            <a:r>
              <a:rPr lang="ru-RU" dirty="0" smtClean="0"/>
              <a:t> лес</a:t>
            </a:r>
            <a:endParaRPr lang="ru-RU" dirty="0"/>
          </a:p>
        </p:txBody>
      </p:sp>
      <p:pic>
        <p:nvPicPr>
          <p:cNvPr id="5" name="Содержимое 4" descr="nastol.com.ua-23116.jpg"/>
          <p:cNvPicPr>
            <a:picLocks noGrp="1" noChangeAspect="1"/>
          </p:cNvPicPr>
          <p:nvPr>
            <p:ph sz="quarter" idx="1"/>
          </p:nvPr>
        </p:nvPicPr>
        <p:blipFill>
          <a:blip r:embed="rId2" cstate="print"/>
          <a:stretch>
            <a:fillRect/>
          </a:stretch>
        </p:blipFill>
        <p:spPr>
          <a:xfrm>
            <a:off x="622300" y="1219200"/>
            <a:ext cx="7899400" cy="4937125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843808" y="152400"/>
            <a:ext cx="3456384" cy="990600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Закат  зимой</a:t>
            </a:r>
            <a:br>
              <a:rPr lang="ru-RU" dirty="0" smtClean="0"/>
            </a:br>
            <a:endParaRPr lang="ru-RU" dirty="0"/>
          </a:p>
        </p:txBody>
      </p:sp>
      <p:pic>
        <p:nvPicPr>
          <p:cNvPr id="4" name="Содержимое 3" descr="zima_sneg_sledyi_solnechnyie_luchi_elki_36.jpg"/>
          <p:cNvPicPr>
            <a:picLocks noGrp="1" noChangeAspect="1"/>
          </p:cNvPicPr>
          <p:nvPr>
            <p:ph sz="quarter"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373187"/>
            <a:ext cx="8229600" cy="462915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555776" y="188640"/>
            <a:ext cx="2088232" cy="990600"/>
          </a:xfrm>
        </p:spPr>
        <p:txBody>
          <a:bodyPr/>
          <a:lstStyle/>
          <a:p>
            <a:r>
              <a:rPr lang="ru-RU" dirty="0" smtClean="0"/>
              <a:t>тигрёнок</a:t>
            </a:r>
            <a:endParaRPr lang="ru-RU" dirty="0"/>
          </a:p>
        </p:txBody>
      </p:sp>
      <p:pic>
        <p:nvPicPr>
          <p:cNvPr id="4" name="Содержимое 3" descr="тихон.jpg"/>
          <p:cNvPicPr>
            <a:picLocks noGrp="1" noChangeAspect="1"/>
          </p:cNvPicPr>
          <p:nvPr>
            <p:ph sz="quarter" idx="1"/>
          </p:nvPr>
        </p:nvPicPr>
        <p:blipFill>
          <a:blip r:embed="rId2" cstate="print"/>
          <a:stretch>
            <a:fillRect/>
          </a:stretch>
        </p:blipFill>
        <p:spPr>
          <a:xfrm>
            <a:off x="1714500" y="1787525"/>
            <a:ext cx="5715000" cy="3800475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771800" y="188640"/>
            <a:ext cx="2232248" cy="990600"/>
          </a:xfrm>
        </p:spPr>
        <p:txBody>
          <a:bodyPr/>
          <a:lstStyle/>
          <a:p>
            <a:r>
              <a:rPr lang="ru-RU" dirty="0" smtClean="0"/>
              <a:t>снежинка</a:t>
            </a:r>
            <a:endParaRPr lang="ru-RU" dirty="0"/>
          </a:p>
        </p:txBody>
      </p:sp>
      <p:pic>
        <p:nvPicPr>
          <p:cNvPr id="4" name="Содержимое 3" descr="2fons.ru-52669.jpg"/>
          <p:cNvPicPr>
            <a:picLocks noGrp="1" noChangeAspect="1"/>
          </p:cNvPicPr>
          <p:nvPr>
            <p:ph sz="quarter" idx="1"/>
          </p:nvPr>
        </p:nvPicPr>
        <p:blipFill>
          <a:blip r:embed="rId2" cstate="print"/>
          <a:stretch>
            <a:fillRect/>
          </a:stretch>
        </p:blipFill>
        <p:spPr>
          <a:xfrm>
            <a:off x="670560" y="1493202"/>
            <a:ext cx="7802880" cy="438912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Начальная">
  <a:themeElements>
    <a:clrScheme name="Начальная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Начальная">
      <a:majorFont>
        <a:latin typeface="Bookman Old Style"/>
        <a:ea typeface=""/>
        <a:cs typeface=""/>
        <a:font script="Grek" typeface="Cambria"/>
        <a:font script="Cyrl" typeface="Cambria"/>
        <a:font script="Jpan" typeface="HG明朝E"/>
        <a:font script="Hang" typeface="돋움"/>
        <a:font script="Hans" typeface="宋体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Gill Sans MT"/>
        <a:ea typeface=""/>
        <a:cs typeface=""/>
        <a:font script="Grek" typeface="Calibri"/>
        <a:font script="Cyrl" typeface="Calibri"/>
        <a:font script="Jpan" typeface="ＭＳ Ｐゴシック"/>
        <a:font script="Hang" typeface="맑은 고딕"/>
        <a:font script="Hans" typeface="华文新魏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Начальная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Origin</Template>
  <TotalTime>37</TotalTime>
  <Words>24</Words>
  <Application>Microsoft Office PowerPoint</Application>
  <PresentationFormat>Экран (4:3)</PresentationFormat>
  <Paragraphs>11</Paragraphs>
  <Slides>11</Slides>
  <Notes>0</Notes>
  <HiddenSlides>0</HiddenSlides>
  <MMClips>1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2" baseType="lpstr">
      <vt:lpstr>Начальная</vt:lpstr>
      <vt:lpstr>ТЕМАТИКА:ЖИВАЯ ПРИРОДА</vt:lpstr>
      <vt:lpstr>Слайд 2</vt:lpstr>
      <vt:lpstr> заяц зимой </vt:lpstr>
      <vt:lpstr>                            пейзаж зимой</vt:lpstr>
      <vt:lpstr>Около моря</vt:lpstr>
      <vt:lpstr>                    зимной лес</vt:lpstr>
      <vt:lpstr>Закат  зимой </vt:lpstr>
      <vt:lpstr>тигрёнок</vt:lpstr>
      <vt:lpstr>снежинка</vt:lpstr>
      <vt:lpstr>коала</vt:lpstr>
      <vt:lpstr> снегопад в лесу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ТЕМАТИКА:ЖИВАЯ ПРИРОДА</dc:title>
  <dc:creator>Ученик</dc:creator>
  <cp:lastModifiedBy>Ученик</cp:lastModifiedBy>
  <cp:revision>1</cp:revision>
  <dcterms:created xsi:type="dcterms:W3CDTF">2019-01-16T11:11:15Z</dcterms:created>
  <dcterms:modified xsi:type="dcterms:W3CDTF">2019-01-16T11:48:24Z</dcterms:modified>
</cp:coreProperties>
</file>

<file path=docProps/thumbnail.jpeg>
</file>